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3482dc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9ba7b544ac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ba5af94c6b.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ba2508337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ba3d6a9af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ba21e42f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9babdc315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252c11cb.png"/><Relationship Id="rId3" Type="http://schemas.openxmlformats.org/officeDocument/2006/relationships/image" Target="../media/file9ba7044397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f1a7720.png"/><Relationship Id="rId3" Type="http://schemas.openxmlformats.org/officeDocument/2006/relationships/image" Target="../media/file9ba1282dd9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4da3fb37.png"/><Relationship Id="rId3" Type="http://schemas.openxmlformats.org/officeDocument/2006/relationships/image" Target="../media/file9ba48c1ffb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387a6616.png"/><Relationship Id="rId3" Type="http://schemas.openxmlformats.org/officeDocument/2006/relationships/image" Target="../media/file9ba6bc44b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242cea1d.png"/><Relationship Id="rId3" Type="http://schemas.openxmlformats.org/officeDocument/2006/relationships/image" Target="../media/file9babe28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44532050.png"/><Relationship Id="rId3" Type="http://schemas.openxmlformats.org/officeDocument/2006/relationships/image" Target="../media/file9ba2d6e873b.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337049ca.png"/><Relationship Id="rId3" Type="http://schemas.openxmlformats.org/officeDocument/2006/relationships/image" Target="../media/file9ba10fc87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ba330d5bce.png"/><Relationship Id="rId3" Type="http://schemas.openxmlformats.org/officeDocument/2006/relationships/image" Target="../media/file9ba32064b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44324d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426af58d.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7c1f1e0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5eeda3d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439f674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16364df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ba47381b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August</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August</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102 triages made. This is an increase of 9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September there were 533 triages to NHS Pathways for COVID-19, this is an average of 76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2020-09-02T11:24:17Z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